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1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First Exam</a:t>
            </a:r>
            <a:endParaRPr lang="ar-IQ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21558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First Exam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Exam</dc:title>
  <dc:creator>NS</dc:creator>
  <cp:lastModifiedBy>NS</cp:lastModifiedBy>
  <cp:revision>1</cp:revision>
  <dcterms:created xsi:type="dcterms:W3CDTF">2006-08-16T00:00:00Z</dcterms:created>
  <dcterms:modified xsi:type="dcterms:W3CDTF">2019-10-07T03:51:16Z</dcterms:modified>
</cp:coreProperties>
</file>